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107"/>
    <a:srgbClr val="121212"/>
    <a:srgbClr val="1D1D1D"/>
    <a:srgbClr val="00BCD4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59" d="100"/>
          <a:sy n="159" d="100"/>
        </p:scale>
        <p:origin x="262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B376B-016A-401F-BD57-CA0F061D3E01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B4045-830F-48E1-92F2-036816D56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184E-EFD0-4153-37AF-A9FCE951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7056-E083-00DF-F828-DFFABB7AB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225E9-6EB6-5AFE-3E28-6FE78615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B86F-A3B8-40C7-8823-EE4E19D66BAE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FD003-7F13-8108-144A-79071F88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862DA-E3DF-C845-83A5-0FAF486A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4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6002-330A-CF33-0EAE-025DA8B5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FA779-9E69-EBEF-CE5E-0D40E4B9D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313A-22F3-1225-B841-DEAEA6A7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5B702-6A5F-4A11-BAF7-A0E89BBA96CC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42A46-C7FD-1009-578C-C990718B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CEE15-17E6-D674-E502-76AA4F696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0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789CAB-F07B-7536-395C-0465046E8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27264F-0A4A-E58A-06B2-BBF89F89F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EAEEE-7D14-5E59-583D-5C1B7FF13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3FB2-9816-430E-87DE-69A271BF77E5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A5D4E-115F-5786-C5B7-ACB89843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A60D7-1AC5-2F89-7A57-B4CC1B28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6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A376-6A94-6829-A42B-1E56173B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0D394-7F0F-68A8-404F-91AABD049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8E68-B3B6-9F27-619B-B442C9FB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024-D482-4F2C-BC08-162E30217539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543AB-89F0-FE76-AA10-8865F1CF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732EE-4AA4-7380-3A6E-96FFEDF8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1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2113-4A53-1981-8D8D-239EDF62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5D4AA-285C-90B4-4636-AC2187F2D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64DF9-4048-71EE-865E-92340A83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90B2-F3D3-4327-93B2-ED929B709585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AE697-0DBA-2B66-7F09-2A8F22A6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CAF54-18BA-174E-B824-2D486269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8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E5B5-DE56-AD8C-20FF-0EBDFB80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CFE8F-6F9C-5985-7CF3-6F4FE497FC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29EEF-07FE-663C-DD63-30A117008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3201C-D76C-0A13-C59B-3F2BA88F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55DF-7210-47DE-A12E-CB4926D11714}" type="datetime1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A3351-3543-CE5E-ADFC-164B9A11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340F0-496C-1658-5A47-DDC5B7D2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5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68D5-3138-DA89-00B0-E0A8B7EC4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B8457-3DAA-2D69-775A-95CE28321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E46B9-8343-74CB-97A2-0C06BB918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E47F6-194F-2BA6-5D46-54EF82380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978B0-25C5-E1BC-D771-9BD5B9199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06CD3-525B-62B9-A677-5304AC7C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1A99-45E2-42B1-9842-F74CDDD07839}" type="datetime1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05AD50-C106-42B2-C05A-3C453F5E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624F9-FDD1-FE6C-D3B8-ED125C05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4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7082-170F-B372-3411-25DD88DE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CAFAB0-F40C-EA23-B973-C54C617A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2AD17-7D47-4C10-9A55-DDF874A1ACF8}" type="datetime1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6BB49-97E3-246D-399B-015D2A6C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EF2D9-DF97-E515-F2E7-6BC6C8FE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7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67114-4889-52ED-0D33-B3BF281E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E8CA-E18B-4296-A271-713686E1AB23}" type="datetime1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32772-B874-9696-7976-13563BAC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3A247-835F-857C-B7C1-EC9EB63D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0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5C54-63DB-BFC8-B9A7-D02E683D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0131-C6EB-594E-B96E-A4C103689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95BD9-C74A-8243-D17C-2CE2311E7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BBE4F-F391-64CE-EC66-2BCB072E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E63D-0B77-4C36-BB57-F2FCE0E7E84F}" type="datetime1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AAEC1-35A5-3104-241E-10D8D0AA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C93F6-EE2C-666B-D50A-D5483582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69E5-6B67-227F-696F-5F6BD542D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EA06F-6DF8-E130-049B-2EA09CE9D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97B78-12B8-AC1C-D1B6-74D81A646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9AEB0-3FCC-CBF1-C898-34C1ABB8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941BC-FD50-48F1-883F-9FD6CE61F732}" type="datetime1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966D0-E404-0600-A4BB-06291A5C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9F9DF-C427-8BA7-83A4-3FF65147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5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02036-3A27-C9F0-08A2-D8D7FB2D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9EA16-7C97-DFF2-D130-0D0F49E26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02EF-1034-DF2A-A51F-8CBA7F9B9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92CD7-59FD-43EB-B9D7-8C18AAC1B883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E11AE-9DD8-E39B-1DEA-B817EBDD3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4EA16-1189-08CC-9E96-236BA99C8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0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4655820"/>
          </a:xfrm>
          <a:prstGeom prst="rect">
            <a:avLst/>
          </a:prstGeom>
          <a:solidFill>
            <a:srgbClr val="00BCD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2A773-0E03-734C-2A1D-FDA5D17D9D4F}"/>
              </a:ext>
            </a:extLst>
          </p:cNvPr>
          <p:cNvSpPr txBox="1"/>
          <p:nvPr/>
        </p:nvSpPr>
        <p:spPr>
          <a:xfrm>
            <a:off x="1524000" y="693244"/>
            <a:ext cx="9144000" cy="1328023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hnschrift" panose="020B0502040204020203" pitchFamily="34" charset="0"/>
              </a:rPr>
              <a:t>PROJECT B.A.T.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524000" y="2620895"/>
            <a:ext cx="9144000" cy="1259919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 Google Earth Pro To Minecraft</a:t>
            </a:r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4000" b="1" dirty="0">
                <a:solidFill>
                  <a:srgbClr val="FFC107"/>
                </a:solidFill>
                <a:latin typeface="Bahnschrift" panose="020B0502040204020203" pitchFamily="34" charset="0"/>
              </a:rPr>
              <a:t>B</a:t>
            </a: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lueprint </a:t>
            </a:r>
            <a:r>
              <a:rPr lang="en-US" sz="4000" b="1" dirty="0">
                <a:solidFill>
                  <a:srgbClr val="FFC107"/>
                </a:solidFill>
                <a:latin typeface="Bahnschrift" panose="020B0502040204020203" pitchFamily="34" charset="0"/>
              </a:rPr>
              <a:t>A</a:t>
            </a: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utomation </a:t>
            </a:r>
            <a:r>
              <a:rPr lang="en-US" sz="4000" b="1" dirty="0">
                <a:solidFill>
                  <a:srgbClr val="FFC107"/>
                </a:solidFill>
                <a:latin typeface="Bahnschrift" panose="020B0502040204020203" pitchFamily="34" charset="0"/>
              </a:rPr>
              <a:t>T</a:t>
            </a:r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E2CE0-6B24-D0EC-7990-B0FF8647D2E2}"/>
              </a:ext>
            </a:extLst>
          </p:cNvPr>
          <p:cNvSpPr txBox="1"/>
          <p:nvPr/>
        </p:nvSpPr>
        <p:spPr>
          <a:xfrm>
            <a:off x="1524000" y="5249584"/>
            <a:ext cx="9144000" cy="91940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Kevin Green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B.S. Computer Science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F2A226-A2DD-45A8-57E7-966C2A9B9A13}"/>
              </a:ext>
            </a:extLst>
          </p:cNvPr>
          <p:cNvSpPr/>
          <p:nvPr/>
        </p:nvSpPr>
        <p:spPr>
          <a:xfrm>
            <a:off x="5555970" y="4065382"/>
            <a:ext cx="1080060" cy="1085403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F7F485DD-313B-C5CC-6AE4-E47F6FD1F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56020" y="4178602"/>
            <a:ext cx="879961" cy="879961"/>
          </a:xfrm>
          <a:prstGeom prst="rect">
            <a:avLst/>
          </a:prstGeom>
          <a:noFill/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E0F88851-2058-4C66-2142-7E1A386B8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00048" y="5480684"/>
            <a:ext cx="457200" cy="457200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C2330-B0DB-5554-E68C-765F1E92C856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553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CD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762125" y="314833"/>
            <a:ext cx="9810750" cy="783193"/>
          </a:xfrm>
          <a:prstGeom prst="roundRect">
            <a:avLst/>
          </a:prstGeom>
          <a:solidFill>
            <a:srgbClr val="1D1D1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BACKGROUND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0EC19-2711-C510-EF7C-7F807744AB62}"/>
              </a:ext>
            </a:extLst>
          </p:cNvPr>
          <p:cNvSpPr/>
          <p:nvPr/>
        </p:nvSpPr>
        <p:spPr>
          <a:xfrm>
            <a:off x="619125" y="236863"/>
            <a:ext cx="914400" cy="914400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269D9B-2B18-15DF-97D1-CD6703BB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7725" y="465463"/>
            <a:ext cx="457200" cy="45720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1AFE2-DD6F-5EBF-69C1-EEE97E6A4C59}"/>
              </a:ext>
            </a:extLst>
          </p:cNvPr>
          <p:cNvSpPr txBox="1"/>
          <p:nvPr/>
        </p:nvSpPr>
        <p:spPr>
          <a:xfrm>
            <a:off x="4845269" y="6351784"/>
            <a:ext cx="2501462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ahnschrift" panose="020B0502040204020203" pitchFamily="34" charset="0"/>
              </a:rPr>
              <a:t>Project B.A.T.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D0F9E-C26F-CD44-AE3C-C38F92CBB347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586F2E-230E-8720-C2D7-2A40FE56C4EA}"/>
              </a:ext>
            </a:extLst>
          </p:cNvPr>
          <p:cNvSpPr txBox="1"/>
          <p:nvPr/>
        </p:nvSpPr>
        <p:spPr>
          <a:xfrm>
            <a:off x="615937" y="1606691"/>
            <a:ext cx="5043458" cy="851297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Building Real-Life Places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>
                <a:solidFill>
                  <a:srgbClr val="FFFFFF"/>
                </a:solidFill>
                <a:latin typeface="Bahnschrift" panose="020B0502040204020203" pitchFamily="34" charset="0"/>
              </a:rPr>
              <a:t>Item 1</a:t>
            </a:r>
            <a:endParaRPr lang="en-US" sz="2000" b="1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D0CF5-07DF-4A6A-928D-88433431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551" y="1595002"/>
            <a:ext cx="5926111" cy="2845722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05684822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CD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2A773-0E03-734C-2A1D-FDA5D17D9D4F}"/>
              </a:ext>
            </a:extLst>
          </p:cNvPr>
          <p:cNvSpPr txBox="1"/>
          <p:nvPr/>
        </p:nvSpPr>
        <p:spPr>
          <a:xfrm>
            <a:off x="615937" y="1606691"/>
            <a:ext cx="6971938" cy="817245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Game Automation</a:t>
            </a:r>
            <a:endParaRPr lang="en-US" sz="800" b="1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Basic Idea of Game Automation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762125" y="314833"/>
            <a:ext cx="9810750" cy="783193"/>
          </a:xfrm>
          <a:prstGeom prst="roundRect">
            <a:avLst/>
          </a:prstGeom>
          <a:solidFill>
            <a:srgbClr val="1D1D1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IMPLEMENTATION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0EC19-2711-C510-EF7C-7F807744AB62}"/>
              </a:ext>
            </a:extLst>
          </p:cNvPr>
          <p:cNvSpPr/>
          <p:nvPr/>
        </p:nvSpPr>
        <p:spPr>
          <a:xfrm>
            <a:off x="619125" y="236863"/>
            <a:ext cx="914400" cy="914400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269D9B-2B18-15DF-97D1-CD6703BB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7725" y="465463"/>
            <a:ext cx="457200" cy="45720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D8330-5749-A875-224B-4A5F123B7F7C}"/>
              </a:ext>
            </a:extLst>
          </p:cNvPr>
          <p:cNvSpPr txBox="1"/>
          <p:nvPr/>
        </p:nvSpPr>
        <p:spPr>
          <a:xfrm>
            <a:off x="615936" y="2476433"/>
            <a:ext cx="6971939" cy="817245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Settings</a:t>
            </a:r>
            <a:endParaRPr lang="en-US" sz="800" b="1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Basic Idea of Settings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5CF950-50D9-8539-B017-5B0479CFD192}"/>
              </a:ext>
            </a:extLst>
          </p:cNvPr>
          <p:cNvSpPr txBox="1"/>
          <p:nvPr/>
        </p:nvSpPr>
        <p:spPr>
          <a:xfrm>
            <a:off x="615937" y="3345236"/>
            <a:ext cx="6971940" cy="817245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User Interface</a:t>
            </a:r>
            <a:endParaRPr lang="en-US" sz="800" b="1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Basic Idea of 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68E4D-7FAC-9E52-7F1B-86BBA8382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6"/>
          <a:stretch/>
        </p:blipFill>
        <p:spPr>
          <a:xfrm>
            <a:off x="8207002" y="1606691"/>
            <a:ext cx="3365873" cy="2509291"/>
          </a:xfrm>
          <a:prstGeom prst="rect">
            <a:avLst/>
          </a:prstGeom>
          <a:ln w="76200">
            <a:solidFill>
              <a:srgbClr val="000000"/>
            </a:solidFill>
          </a:ln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4CC3850-AA80-91B2-61AA-087031D2C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4537" y="3525258"/>
            <a:ext cx="457200" cy="457200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A8C78D-C1BB-80B1-02C8-0CC5CAC60322}"/>
              </a:ext>
            </a:extLst>
          </p:cNvPr>
          <p:cNvSpPr txBox="1"/>
          <p:nvPr/>
        </p:nvSpPr>
        <p:spPr>
          <a:xfrm>
            <a:off x="4845269" y="6351784"/>
            <a:ext cx="2501462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Project B.A.T.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FCF965-C060-B8E4-6545-BA95AF5D0940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3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D84ADE98-E090-AF2D-7F69-A006111CA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44537" y="1786713"/>
            <a:ext cx="457200" cy="457200"/>
          </a:xfrm>
          <a:prstGeom prst="rect">
            <a:avLst/>
          </a:prstGeom>
          <a:noFill/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2269ACFD-6133-8E08-114A-ABF46BBEF2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44537" y="2635164"/>
            <a:ext cx="457200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40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CD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762125" y="314833"/>
            <a:ext cx="9810750" cy="783193"/>
          </a:xfrm>
          <a:prstGeom prst="roundRect">
            <a:avLst/>
          </a:prstGeom>
          <a:solidFill>
            <a:srgbClr val="1D1D1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0EC19-2711-C510-EF7C-7F807744AB62}"/>
              </a:ext>
            </a:extLst>
          </p:cNvPr>
          <p:cNvSpPr/>
          <p:nvPr/>
        </p:nvSpPr>
        <p:spPr>
          <a:xfrm>
            <a:off x="619125" y="236863"/>
            <a:ext cx="914400" cy="914400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269D9B-2B18-15DF-97D1-CD6703BB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7725" y="465463"/>
            <a:ext cx="457200" cy="45720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23E618-86E4-4206-CF20-1D8C6829DE0B}"/>
              </a:ext>
            </a:extLst>
          </p:cNvPr>
          <p:cNvSpPr txBox="1"/>
          <p:nvPr/>
        </p:nvSpPr>
        <p:spPr>
          <a:xfrm>
            <a:off x="4845269" y="6351784"/>
            <a:ext cx="2501462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ahnschrift" panose="020B0502040204020203" pitchFamily="34" charset="0"/>
              </a:rPr>
              <a:t>Project B.A.T.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4F4A3-9A8C-841B-D081-1CB80713CBF6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F0264-3612-4A9E-DAA0-AF5D8CD713B0}"/>
              </a:ext>
            </a:extLst>
          </p:cNvPr>
          <p:cNvSpPr txBox="1"/>
          <p:nvPr/>
        </p:nvSpPr>
        <p:spPr>
          <a:xfrm>
            <a:off x="6469380" y="1632894"/>
            <a:ext cx="5103495" cy="1702594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What To Expect</a:t>
            </a:r>
          </a:p>
          <a:p>
            <a:pPr algn="ctr"/>
            <a:endParaRPr lang="en-US" sz="800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Bahnschrift" panose="020B0502040204020203" pitchFamily="34" charset="0"/>
              </a:rPr>
              <a:t>Item 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Bahnschrift" panose="020B0502040204020203" pitchFamily="34" charset="0"/>
              </a:rPr>
              <a:t>Item 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Bahnschrift" panose="020B0502040204020203" pitchFamily="34" charset="0"/>
              </a:rPr>
              <a:t>Item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12ABB4-887A-B672-4384-D5330FECEAC4}"/>
              </a:ext>
            </a:extLst>
          </p:cNvPr>
          <p:cNvSpPr txBox="1"/>
          <p:nvPr/>
        </p:nvSpPr>
        <p:spPr>
          <a:xfrm>
            <a:off x="615937" y="1606691"/>
            <a:ext cx="5043458" cy="2419945"/>
          </a:xfrm>
          <a:prstGeom prst="roundRect">
            <a:avLst>
              <a:gd name="adj" fmla="val 8379"/>
            </a:avLst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  <a:latin typeface="Bahnschrift" panose="020B0502040204020203" pitchFamily="34" charset="0"/>
              </a:rPr>
              <a:t>Summary of Background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  <a:latin typeface="Bahnschrift" panose="020B0502040204020203" pitchFamily="34" charset="0"/>
              </a:rPr>
              <a:t>Summary of Implementation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  <a:latin typeface="Bahnschrift" panose="020B0502040204020203" pitchFamily="34" charset="0"/>
              </a:rPr>
              <a:t>Major Features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  <a:latin typeface="Bahnschrift" panose="020B0502040204020203" pitchFamily="34" charset="0"/>
              </a:rPr>
              <a:t>Game Automation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  <a:latin typeface="Bahnschrift" panose="020B0502040204020203" pitchFamily="34" charset="0"/>
              </a:rPr>
              <a:t>User Settings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FFFF"/>
                </a:solidFill>
                <a:latin typeface="Bahnschrift" panose="020B0502040204020203" pitchFamily="34" charset="0"/>
              </a:rPr>
              <a:t>Material Design Interface</a:t>
            </a:r>
          </a:p>
        </p:txBody>
      </p:sp>
    </p:spTree>
    <p:extLst>
      <p:ext uri="{BB962C8B-B14F-4D97-AF65-F5344CB8AC3E}">
        <p14:creationId xmlns:p14="http://schemas.microsoft.com/office/powerpoint/2010/main" val="118241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4655820"/>
          </a:xfrm>
          <a:prstGeom prst="rect">
            <a:avLst/>
          </a:prstGeom>
          <a:solidFill>
            <a:srgbClr val="00BCD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2A773-0E03-734C-2A1D-FDA5D17D9D4F}"/>
              </a:ext>
            </a:extLst>
          </p:cNvPr>
          <p:cNvSpPr txBox="1"/>
          <p:nvPr/>
        </p:nvSpPr>
        <p:spPr>
          <a:xfrm>
            <a:off x="1524000" y="693244"/>
            <a:ext cx="9144000" cy="1328023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ahnschrift" panose="020B0502040204020203" pitchFamily="34" charset="0"/>
              </a:rPr>
              <a:t>PROJECT B.A.T.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524000" y="2859258"/>
            <a:ext cx="9144000" cy="783193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674F5-AB75-03FF-AF1B-CFB01A06BD44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F8E641-DF47-E940-BE8A-FB6377F9FEA6}"/>
              </a:ext>
            </a:extLst>
          </p:cNvPr>
          <p:cNvSpPr/>
          <p:nvPr/>
        </p:nvSpPr>
        <p:spPr>
          <a:xfrm>
            <a:off x="5555970" y="4065382"/>
            <a:ext cx="1080060" cy="1085403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8B5C300B-FD61-F625-3A86-D2D45618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56020" y="4178602"/>
            <a:ext cx="879961" cy="8799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10911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112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Bahnschrift</vt:lpstr>
      <vt:lpstr>Bahnschrift Light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Green</dc:creator>
  <cp:lastModifiedBy>Kevin Green</cp:lastModifiedBy>
  <cp:revision>38</cp:revision>
  <dcterms:created xsi:type="dcterms:W3CDTF">2022-05-02T05:39:58Z</dcterms:created>
  <dcterms:modified xsi:type="dcterms:W3CDTF">2022-05-02T07:28:36Z</dcterms:modified>
</cp:coreProperties>
</file>